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269" r:id="rId13"/>
    <p:sldId id="262" r:id="rId14"/>
    <p:sldId id="276" r:id="rId15"/>
    <p:sldId id="281" r:id="rId16"/>
    <p:sldId id="282" r:id="rId17"/>
    <p:sldId id="280" r:id="rId18"/>
    <p:sldId id="284" r:id="rId19"/>
    <p:sldId id="283" r:id="rId20"/>
    <p:sldId id="286" r:id="rId21"/>
    <p:sldId id="287" r:id="rId22"/>
    <p:sldId id="288" r:id="rId23"/>
    <p:sldId id="270" r:id="rId24"/>
    <p:sldId id="271" r:id="rId25"/>
    <p:sldId id="289" r:id="rId26"/>
    <p:sldId id="277" r:id="rId27"/>
    <p:sldId id="290" r:id="rId28"/>
    <p:sldId id="292" r:id="rId29"/>
    <p:sldId id="291" r:id="rId30"/>
    <p:sldId id="293" r:id="rId31"/>
    <p:sldId id="295" r:id="rId32"/>
    <p:sldId id="294" r:id="rId33"/>
    <p:sldId id="297" r:id="rId34"/>
    <p:sldId id="299" r:id="rId35"/>
    <p:sldId id="300" r:id="rId36"/>
    <p:sldId id="298" r:id="rId37"/>
    <p:sldId id="302" r:id="rId38"/>
    <p:sldId id="303" r:id="rId39"/>
    <p:sldId id="304" r:id="rId40"/>
    <p:sldId id="301" r:id="rId41"/>
    <p:sldId id="305" r:id="rId42"/>
    <p:sldId id="272" r:id="rId43"/>
    <p:sldId id="273" r:id="rId44"/>
    <p:sldId id="308" r:id="rId45"/>
    <p:sldId id="278" r:id="rId46"/>
    <p:sldId id="307" r:id="rId47"/>
    <p:sldId id="309" r:id="rId48"/>
    <p:sldId id="274" r:id="rId49"/>
    <p:sldId id="275" r:id="rId50"/>
    <p:sldId id="279" r:id="rId5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269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274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>
        <p:scale>
          <a:sx n="50" d="100"/>
          <a:sy n="50" d="100"/>
        </p:scale>
        <p:origin x="2160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20/09/2016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20/09/2016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problema</a:t>
            </a:r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="1" baseline="0" dirty="0"/>
              <a:t>HOW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Aerial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Contains</a:t>
            </a:r>
            <a:r>
              <a:rPr lang="es-ES" baseline="0" dirty="0"/>
              <a:t> (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more) </a:t>
            </a:r>
            <a:r>
              <a:rPr lang="es-ES" baseline="0" dirty="0" err="1"/>
              <a:t>UAVs</a:t>
            </a:r>
            <a:r>
              <a:rPr lang="es-ES" baseline="0" dirty="0"/>
              <a:t>, GCS and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embarked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UAV, holding a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Trade</a:t>
            </a:r>
            <a:r>
              <a:rPr lang="es-ES" baseline="0" dirty="0"/>
              <a:t>-off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alternatives</a:t>
            </a:r>
            <a:r>
              <a:rPr lang="es-ES" baseline="0" dirty="0"/>
              <a:t>, </a:t>
            </a:r>
            <a:r>
              <a:rPr lang="es-ES" baseline="0" dirty="0" err="1"/>
              <a:t>evaluating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criteria</a:t>
            </a:r>
            <a:endParaRPr lang="es-ES" baseline="0" dirty="0"/>
          </a:p>
          <a:p>
            <a:r>
              <a:rPr lang="es-ES" baseline="0" dirty="0"/>
              <a:t>More </a:t>
            </a:r>
            <a:r>
              <a:rPr lang="es-ES" baseline="0" dirty="0" err="1"/>
              <a:t>detail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paper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Advantages</a:t>
            </a:r>
            <a:r>
              <a:rPr lang="es-ES" baseline="0" dirty="0"/>
              <a:t>: Light </a:t>
            </a:r>
            <a:r>
              <a:rPr lang="es-ES" baseline="0" dirty="0" err="1"/>
              <a:t>weight</a:t>
            </a:r>
            <a:r>
              <a:rPr lang="es-ES" baseline="0" dirty="0"/>
              <a:t>, </a:t>
            </a:r>
            <a:r>
              <a:rPr lang="es-ES" baseline="0" dirty="0" err="1"/>
              <a:t>low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, simple </a:t>
            </a:r>
            <a:r>
              <a:rPr lang="es-ES" baseline="0" dirty="0" err="1"/>
              <a:t>operation</a:t>
            </a:r>
            <a:r>
              <a:rPr lang="es-ES" baseline="0" dirty="0"/>
              <a:t> (</a:t>
            </a:r>
            <a:r>
              <a:rPr lang="es-ES" baseline="0" dirty="0" err="1"/>
              <a:t>trigger</a:t>
            </a:r>
            <a:r>
              <a:rPr lang="es-ES" baseline="0" dirty="0"/>
              <a:t>-echo),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(</a:t>
            </a:r>
            <a:r>
              <a:rPr lang="es-ES" baseline="0" dirty="0" err="1"/>
              <a:t>multiply</a:t>
            </a:r>
            <a:r>
              <a:rPr lang="es-ES" baseline="0" dirty="0"/>
              <a:t> time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sound</a:t>
            </a:r>
            <a:r>
              <a:rPr lang="es-ES" baseline="0" dirty="0"/>
              <a:t> -&gt;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closest</a:t>
            </a:r>
            <a:r>
              <a:rPr lang="es-ES" baseline="0" dirty="0"/>
              <a:t> </a:t>
            </a:r>
            <a:r>
              <a:rPr lang="es-ES" baseline="0" dirty="0" err="1"/>
              <a:t>object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Disadvantages</a:t>
            </a:r>
            <a:r>
              <a:rPr lang="es-ES" baseline="0" dirty="0"/>
              <a:t>: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environments</a:t>
            </a:r>
            <a:r>
              <a:rPr lang="es-ES" baseline="0" dirty="0"/>
              <a:t>, </a:t>
            </a:r>
            <a:r>
              <a:rPr lang="es-ES" baseline="0" dirty="0" err="1"/>
              <a:t>ghost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and </a:t>
            </a:r>
            <a:r>
              <a:rPr lang="es-ES" baseline="0" dirty="0" err="1"/>
              <a:t>multipath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Alternative</a:t>
            </a:r>
            <a:r>
              <a:rPr lang="es-ES" baseline="0" dirty="0"/>
              <a:t>: </a:t>
            </a:r>
            <a:r>
              <a:rPr lang="es-ES" baseline="0" dirty="0" err="1"/>
              <a:t>Microcontroller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(</a:t>
            </a:r>
            <a:r>
              <a:rPr lang="es-ES" baseline="0" dirty="0" err="1"/>
              <a:t>Arduino</a:t>
            </a:r>
            <a:r>
              <a:rPr lang="es-ES" baseline="0" dirty="0"/>
              <a:t>). </a:t>
            </a:r>
            <a:r>
              <a:rPr lang="es-ES" baseline="0" dirty="0" err="1"/>
              <a:t>Less</a:t>
            </a:r>
            <a:r>
              <a:rPr lang="es-ES" baseline="0" dirty="0"/>
              <a:t> </a:t>
            </a:r>
            <a:r>
              <a:rPr lang="es-ES" baseline="0" dirty="0" err="1"/>
              <a:t>computationally</a:t>
            </a:r>
            <a:r>
              <a:rPr lang="es-ES" baseline="0" dirty="0"/>
              <a:t> </a:t>
            </a:r>
            <a:r>
              <a:rPr lang="es-ES" baseline="0" dirty="0" err="1"/>
              <a:t>capable</a:t>
            </a:r>
            <a:r>
              <a:rPr lang="es-ES" baseline="0" dirty="0"/>
              <a:t>, no </a:t>
            </a:r>
            <a:r>
              <a:rPr lang="es-ES" baseline="0" dirty="0" err="1"/>
              <a:t>Operating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no </a:t>
            </a:r>
            <a:r>
              <a:rPr lang="es-ES" baseline="0" dirty="0" err="1"/>
              <a:t>networking</a:t>
            </a:r>
            <a:r>
              <a:rPr lang="es-ES" baseline="0" dirty="0"/>
              <a:t>… -&gt; more </a:t>
            </a:r>
            <a:r>
              <a:rPr lang="es-ES" baseline="0" dirty="0" err="1"/>
              <a:t>limited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Battery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requierement</a:t>
            </a:r>
            <a:r>
              <a:rPr lang="es-ES" baseline="0" dirty="0"/>
              <a:t> of </a:t>
            </a:r>
            <a:r>
              <a:rPr lang="es-ES" baseline="0" dirty="0" err="1"/>
              <a:t>independency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UAV. </a:t>
            </a:r>
            <a:r>
              <a:rPr lang="es-ES" baseline="0" dirty="0" err="1"/>
              <a:t>Provides</a:t>
            </a:r>
            <a:r>
              <a:rPr lang="es-ES" baseline="0" dirty="0"/>
              <a:t> 2.4 A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</a:t>
            </a:r>
          </a:p>
          <a:p>
            <a:r>
              <a:rPr lang="es-ES" baseline="0" dirty="0" err="1"/>
              <a:t>WiFi</a:t>
            </a:r>
            <a:r>
              <a:rPr lang="es-ES" baseline="0" dirty="0"/>
              <a:t> </a:t>
            </a:r>
            <a:r>
              <a:rPr lang="es-ES" baseline="0" dirty="0" err="1"/>
              <a:t>adapter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communication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GCS,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endParaRPr lang="es-ES" baseline="0" dirty="0"/>
          </a:p>
          <a:p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Maite </a:t>
            </a:r>
            <a:r>
              <a:rPr lang="es-ES" baseline="0" dirty="0" err="1"/>
              <a:t>Arteta’s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Everything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enclosed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blue box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controller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are </a:t>
            </a:r>
            <a:r>
              <a:rPr lang="es-ES" baseline="0" dirty="0" err="1"/>
              <a:t>connected</a:t>
            </a:r>
            <a:endParaRPr lang="es-ES" baseline="0" dirty="0"/>
          </a:p>
          <a:p>
            <a:r>
              <a:rPr lang="es-ES" baseline="0" dirty="0"/>
              <a:t>SSH: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remote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terminal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  <a:p>
            <a:r>
              <a:rPr lang="es-ES" baseline="0" dirty="0" err="1"/>
              <a:t>MAVlink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comunication</a:t>
            </a:r>
            <a:r>
              <a:rPr lang="es-ES" baseline="0" dirty="0"/>
              <a:t> </a:t>
            </a:r>
            <a:r>
              <a:rPr lang="es-ES" baseline="0" dirty="0" err="1"/>
              <a:t>protocol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</a:t>
            </a:r>
            <a:r>
              <a:rPr lang="es-ES" baseline="0" dirty="0" err="1"/>
              <a:t>UAVs</a:t>
            </a:r>
            <a:r>
              <a:rPr lang="es-ES" baseline="0" dirty="0"/>
              <a:t>.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low</a:t>
            </a:r>
            <a:r>
              <a:rPr lang="es-ES" baseline="0" dirty="0"/>
              <a:t> and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commands</a:t>
            </a:r>
            <a:r>
              <a:rPr lang="es-ES" baseline="0" dirty="0"/>
              <a:t> (</a:t>
            </a:r>
            <a:r>
              <a:rPr lang="es-ES" baseline="0" dirty="0" err="1"/>
              <a:t>examples</a:t>
            </a:r>
            <a:r>
              <a:rPr lang="es-ES" baseline="0" dirty="0"/>
              <a:t>)</a:t>
            </a:r>
          </a:p>
          <a:p>
            <a:r>
              <a:rPr lang="es-ES" baseline="0" dirty="0"/>
              <a:t>GPIO: Regular </a:t>
            </a:r>
            <a:r>
              <a:rPr lang="es-ES" baseline="0" dirty="0" err="1"/>
              <a:t>wires</a:t>
            </a:r>
            <a:r>
              <a:rPr lang="es-ES" baseline="0" dirty="0"/>
              <a:t>. </a:t>
            </a:r>
            <a:r>
              <a:rPr lang="es-ES" baseline="0" dirty="0" err="1"/>
              <a:t>State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pins</a:t>
            </a:r>
            <a:r>
              <a:rPr lang="es-ES" baseline="0" dirty="0"/>
              <a:t> can be set LOW </a:t>
            </a:r>
            <a:r>
              <a:rPr lang="es-ES" baseline="0" dirty="0" err="1"/>
              <a:t>or</a:t>
            </a:r>
            <a:r>
              <a:rPr lang="es-ES" baseline="0" dirty="0"/>
              <a:t> HIGH (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0V </a:t>
            </a:r>
            <a:r>
              <a:rPr lang="es-ES" baseline="0" dirty="0" err="1"/>
              <a:t>or</a:t>
            </a:r>
            <a:r>
              <a:rPr lang="es-ES" baseline="0" dirty="0"/>
              <a:t> 3.3V) </a:t>
            </a:r>
            <a:r>
              <a:rPr lang="es-ES" baseline="0" dirty="0" err="1"/>
              <a:t>via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Schematic</a:t>
            </a:r>
            <a:r>
              <a:rPr lang="es-ES" baseline="0" dirty="0"/>
              <a:t>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N2 </a:t>
            </a:r>
            <a:r>
              <a:rPr lang="es-ES" baseline="0" dirty="0" err="1"/>
              <a:t>diagram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Pi, </a:t>
            </a:r>
            <a:r>
              <a:rPr lang="es-ES" baseline="0" dirty="0" err="1"/>
              <a:t>Raspbian</a:t>
            </a:r>
            <a:r>
              <a:rPr lang="es-ES" baseline="0" dirty="0"/>
              <a:t> OS </a:t>
            </a:r>
            <a:r>
              <a:rPr lang="es-ES" baseline="0" dirty="0" err="1"/>
              <a:t>provides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utilities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external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  <a:p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can run a Python </a:t>
            </a:r>
            <a:r>
              <a:rPr lang="es-ES" baseline="0" dirty="0" err="1"/>
              <a:t>environment</a:t>
            </a:r>
            <a:r>
              <a:rPr lang="es-ES" baseline="0" dirty="0"/>
              <a:t>, </a:t>
            </a:r>
            <a:r>
              <a:rPr lang="es-ES" baseline="0" dirty="0" err="1"/>
              <a:t>under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endParaRPr lang="es-ES" baseline="0" dirty="0"/>
          </a:p>
          <a:p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SSH interface,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has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Shell,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Graphical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Interface can be </a:t>
            </a:r>
            <a:r>
              <a:rPr lang="es-ES" baseline="0" dirty="0" err="1"/>
              <a:t>launched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GUI, </a:t>
            </a:r>
            <a:r>
              <a:rPr lang="es-ES" baseline="0" dirty="0" err="1"/>
              <a:t>MAVproxy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Control script can be </a:t>
            </a:r>
            <a:r>
              <a:rPr lang="es-ES" baseline="0" dirty="0" err="1"/>
              <a:t>launched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appropriate</a:t>
            </a:r>
            <a:r>
              <a:rPr lang="es-ES" baseline="0" dirty="0"/>
              <a:t> </a:t>
            </a:r>
            <a:r>
              <a:rPr lang="es-ES" baseline="0" dirty="0" err="1"/>
              <a:t>parameters</a:t>
            </a:r>
            <a:endParaRPr lang="es-ES" baseline="0" dirty="0"/>
          </a:p>
          <a:p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connects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via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USB </a:t>
            </a:r>
            <a:r>
              <a:rPr lang="es-ES" baseline="0" dirty="0" err="1"/>
              <a:t>ports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Control script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takes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retrieved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sonar, and </a:t>
            </a:r>
            <a:r>
              <a:rPr lang="es-ES" baseline="0" dirty="0" err="1"/>
              <a:t>processes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FFBD (more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actuation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required</a:t>
            </a:r>
            <a:r>
              <a:rPr lang="es-ES" baseline="0" dirty="0"/>
              <a:t>, a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sent</a:t>
            </a:r>
            <a:r>
              <a:rPr lang="es-ES" baseline="0" dirty="0"/>
              <a:t> back to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method</a:t>
            </a:r>
            <a:r>
              <a:rPr lang="es-ES" baseline="0" dirty="0"/>
              <a:t>, and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fields</a:t>
            </a:r>
            <a:r>
              <a:rPr lang="es-ES" baseline="0" dirty="0"/>
              <a:t> autocomplete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default </a:t>
            </a:r>
            <a:r>
              <a:rPr lang="es-ES" baseline="0" dirty="0" err="1"/>
              <a:t>settings</a:t>
            </a:r>
            <a:r>
              <a:rPr lang="es-ES" baseline="0" dirty="0"/>
              <a:t>. </a:t>
            </a:r>
          </a:p>
          <a:p>
            <a:r>
              <a:rPr lang="es-ES" baseline="0" dirty="0" err="1"/>
              <a:t>Connect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launches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specified</a:t>
            </a:r>
            <a:r>
              <a:rPr lang="es-ES" baseline="0" dirty="0"/>
              <a:t> </a:t>
            </a:r>
            <a:r>
              <a:rPr lang="es-ES" baseline="0" dirty="0" err="1"/>
              <a:t>settings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script</a:t>
            </a:r>
          </a:p>
          <a:p>
            <a:r>
              <a:rPr lang="es-ES" baseline="0" dirty="0"/>
              <a:t>GUI: </a:t>
            </a:r>
            <a:r>
              <a:rPr lang="es-ES" baseline="0" dirty="0" err="1"/>
              <a:t>Write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folder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main.py file of </a:t>
            </a:r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located</a:t>
            </a:r>
            <a:r>
              <a:rPr lang="es-ES" baseline="0" dirty="0"/>
              <a:t>, and run </a:t>
            </a:r>
            <a:r>
              <a:rPr lang="es-ES" baseline="0" dirty="0" err="1"/>
              <a:t>it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of </a:t>
            </a:r>
            <a:r>
              <a:rPr lang="es-ES" baseline="0" dirty="0" err="1"/>
              <a:t>several</a:t>
            </a:r>
            <a:r>
              <a:rPr lang="es-ES" baseline="0" dirty="0"/>
              <a:t> Python files,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I’ll</a:t>
            </a:r>
            <a:r>
              <a:rPr lang="es-ES" baseline="0" dirty="0"/>
              <a:t> try to </a:t>
            </a:r>
            <a:r>
              <a:rPr lang="es-ES" baseline="0" dirty="0" err="1"/>
              <a:t>give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overview</a:t>
            </a:r>
            <a:r>
              <a:rPr lang="es-ES" baseline="0" dirty="0"/>
              <a:t>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PBS,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component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yet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be </a:t>
            </a:r>
            <a:r>
              <a:rPr lang="es-ES" baseline="0" dirty="0" err="1"/>
              <a:t>implemented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Python script</a:t>
            </a:r>
          </a:p>
          <a:p>
            <a:r>
              <a:rPr lang="es-ES" baseline="0" dirty="0" err="1"/>
              <a:t>Flowchart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FFBD. EXPLAIN</a:t>
            </a:r>
          </a:p>
          <a:p>
            <a:r>
              <a:rPr lang="es-ES" baseline="0" dirty="0" err="1"/>
              <a:t>Dashed</a:t>
            </a:r>
            <a:r>
              <a:rPr lang="es-ES" baseline="0" dirty="0"/>
              <a:t> </a:t>
            </a:r>
            <a:r>
              <a:rPr lang="es-ES" baseline="0" dirty="0" err="1"/>
              <a:t>lines</a:t>
            </a:r>
            <a:r>
              <a:rPr lang="es-ES" baseline="0" dirty="0"/>
              <a:t> </a:t>
            </a:r>
            <a:r>
              <a:rPr lang="es-ES" baseline="0" dirty="0" err="1"/>
              <a:t>represent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flow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Consider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specific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deeper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With</a:t>
            </a:r>
            <a:r>
              <a:rPr lang="es-ES" baseline="0" dirty="0"/>
              <a:t> a 10us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trigger</a:t>
            </a:r>
            <a:r>
              <a:rPr lang="es-ES" baseline="0" dirty="0"/>
              <a:t> pin of </a:t>
            </a:r>
            <a:r>
              <a:rPr lang="es-ES" baseline="0" dirty="0" err="1"/>
              <a:t>the</a:t>
            </a:r>
            <a:r>
              <a:rPr lang="es-ES" baseline="0" dirty="0"/>
              <a:t> sonar,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automatically</a:t>
            </a:r>
            <a:r>
              <a:rPr lang="es-ES" baseline="0" dirty="0"/>
              <a:t> </a:t>
            </a:r>
            <a:r>
              <a:rPr lang="es-ES" baseline="0" dirty="0" err="1"/>
              <a:t>sends</a:t>
            </a:r>
            <a:r>
              <a:rPr lang="es-ES" baseline="0" dirty="0"/>
              <a:t> a </a:t>
            </a:r>
            <a:r>
              <a:rPr lang="es-ES" baseline="0" dirty="0" err="1"/>
              <a:t>sequence</a:t>
            </a:r>
            <a:r>
              <a:rPr lang="es-ES" baseline="0" dirty="0"/>
              <a:t> of </a:t>
            </a:r>
            <a:r>
              <a:rPr lang="es-ES" baseline="0" dirty="0" err="1"/>
              <a:t>ultrasonic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endParaRPr lang="es-ES" baseline="0" dirty="0"/>
          </a:p>
          <a:p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recieves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rebounded</a:t>
            </a:r>
            <a:r>
              <a:rPr lang="es-ES" baseline="0" dirty="0"/>
              <a:t> </a:t>
            </a:r>
            <a:r>
              <a:rPr lang="es-ES" baseline="0" dirty="0" err="1"/>
              <a:t>against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and </a:t>
            </a:r>
            <a:r>
              <a:rPr lang="es-ES" baseline="0" dirty="0" err="1"/>
              <a:t>calculates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of </a:t>
            </a:r>
            <a:r>
              <a:rPr lang="es-ES" baseline="0" dirty="0" err="1"/>
              <a:t>arrival</a:t>
            </a:r>
            <a:endParaRPr lang="es-ES" baseline="0" dirty="0"/>
          </a:p>
          <a:p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ouput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</a:t>
            </a:r>
            <a:r>
              <a:rPr lang="es-ES" baseline="0" dirty="0" err="1"/>
              <a:t>lenght</a:t>
            </a:r>
            <a:r>
              <a:rPr lang="es-ES" baseline="0" dirty="0"/>
              <a:t> in time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returned</a:t>
            </a:r>
            <a:r>
              <a:rPr lang="es-ES" baseline="0" dirty="0"/>
              <a:t>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echo pin</a:t>
            </a:r>
          </a:p>
          <a:p>
            <a:endParaRPr lang="es-ES" baseline="0" dirty="0"/>
          </a:p>
          <a:p>
            <a:r>
              <a:rPr lang="es-ES" baseline="0" dirty="0" err="1"/>
              <a:t>Notice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dependency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measured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environmental</a:t>
            </a:r>
            <a:r>
              <a:rPr lang="es-ES" baseline="0" dirty="0"/>
              <a:t> </a:t>
            </a:r>
            <a:r>
              <a:rPr lang="es-ES" baseline="0" dirty="0" err="1"/>
              <a:t>temperature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However</a:t>
            </a:r>
            <a:r>
              <a:rPr lang="es-ES" baseline="0" dirty="0"/>
              <a:t>, a </a:t>
            </a:r>
            <a:r>
              <a:rPr lang="es-ES" baseline="0" dirty="0" err="1"/>
              <a:t>temperature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of 10ºC w.r.t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reference</a:t>
            </a:r>
            <a:r>
              <a:rPr lang="es-ES" baseline="0" dirty="0"/>
              <a:t> induces </a:t>
            </a:r>
            <a:r>
              <a:rPr lang="es-ES" baseline="0" dirty="0" err="1"/>
              <a:t>errors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1mm, so </a:t>
            </a:r>
            <a:r>
              <a:rPr lang="es-ES" baseline="0" dirty="0" err="1"/>
              <a:t>negligible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?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noisy</a:t>
            </a:r>
            <a:r>
              <a:rPr lang="es-ES" baseline="0" dirty="0"/>
              <a:t>, and </a:t>
            </a:r>
            <a:r>
              <a:rPr lang="es-ES" baseline="0" dirty="0" err="1"/>
              <a:t>differentiating</a:t>
            </a:r>
            <a:r>
              <a:rPr lang="es-ES" baseline="0" dirty="0"/>
              <a:t> a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amplifyes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noise</a:t>
            </a:r>
            <a:r>
              <a:rPr lang="es-ES" baseline="0" dirty="0"/>
              <a:t> (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perfect</a:t>
            </a:r>
            <a:r>
              <a:rPr lang="es-ES" baseline="0" dirty="0"/>
              <a:t> </a:t>
            </a:r>
            <a:r>
              <a:rPr lang="es-ES" baseline="0" dirty="0" err="1"/>
              <a:t>high-pass</a:t>
            </a:r>
            <a:r>
              <a:rPr lang="es-ES" baseline="0" dirty="0"/>
              <a:t> </a:t>
            </a:r>
            <a:r>
              <a:rPr lang="es-ES" baseline="0" dirty="0" err="1"/>
              <a:t>filter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approach</a:t>
            </a:r>
            <a:r>
              <a:rPr lang="es-ES" baseline="0" dirty="0"/>
              <a:t> has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damping</a:t>
            </a:r>
            <a:r>
              <a:rPr lang="es-ES" baseline="0" dirty="0"/>
              <a:t> </a:t>
            </a:r>
            <a:r>
              <a:rPr lang="es-ES" baseline="0" dirty="0" err="1"/>
              <a:t>properties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conventional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, so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 of position can be </a:t>
            </a:r>
            <a:r>
              <a:rPr lang="es-ES" baseline="0" dirty="0" err="1"/>
              <a:t>made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measurement</a:t>
            </a:r>
            <a:r>
              <a:rPr lang="es-ES" baseline="0" dirty="0"/>
              <a:t> (t0)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correct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reason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slope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interval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yields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even</a:t>
            </a:r>
            <a:r>
              <a:rPr lang="es-ES" baseline="0" dirty="0"/>
              <a:t> </a:t>
            </a:r>
            <a:r>
              <a:rPr lang="es-ES" baseline="0" dirty="0" err="1"/>
              <a:t>bigger</a:t>
            </a:r>
            <a:r>
              <a:rPr lang="es-ES" baseline="0" dirty="0"/>
              <a:t>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Instead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-data-</a:t>
            </a:r>
            <a:r>
              <a:rPr lang="es-ES" baseline="0" dirty="0" err="1"/>
              <a:t>point</a:t>
            </a:r>
            <a:r>
              <a:rPr lang="es-ES" baseline="0" dirty="0"/>
              <a:t> </a:t>
            </a:r>
            <a:r>
              <a:rPr lang="es-ES" baseline="0" dirty="0" err="1"/>
              <a:t>stencil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dampened</a:t>
            </a:r>
            <a:r>
              <a:rPr lang="es-ES" baseline="0" dirty="0"/>
              <a:t>,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maintaining</a:t>
            </a:r>
            <a:r>
              <a:rPr lang="es-ES" baseline="0" dirty="0"/>
              <a:t> </a:t>
            </a:r>
            <a:r>
              <a:rPr lang="es-ES" baseline="0" dirty="0" err="1"/>
              <a:t>relatively</a:t>
            </a:r>
            <a:r>
              <a:rPr lang="es-ES" baseline="0" dirty="0"/>
              <a:t> </a:t>
            </a:r>
            <a:r>
              <a:rPr lang="es-ES" baseline="0" dirty="0" err="1"/>
              <a:t>responsive</a:t>
            </a:r>
            <a:r>
              <a:rPr lang="es-ES" baseline="0" dirty="0"/>
              <a:t> </a:t>
            </a:r>
            <a:r>
              <a:rPr lang="es-ES" baseline="0" dirty="0" err="1"/>
              <a:t>predicting</a:t>
            </a:r>
            <a:r>
              <a:rPr lang="es-ES" baseline="0" dirty="0"/>
              <a:t> </a:t>
            </a:r>
            <a:r>
              <a:rPr lang="es-ES" baseline="0" dirty="0" err="1"/>
              <a:t>capabilities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location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Assuming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instant</a:t>
            </a:r>
            <a:r>
              <a:rPr lang="es-ES" baseline="0" dirty="0"/>
              <a:t> of time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detected</a:t>
            </a:r>
            <a:r>
              <a:rPr lang="es-ES" baseline="0" dirty="0"/>
              <a:t> </a:t>
            </a:r>
            <a:r>
              <a:rPr lang="es-ES" baseline="0" dirty="0" err="1"/>
              <a:t>obstace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x0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velocity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v0, a linear </a:t>
            </a:r>
            <a:r>
              <a:rPr lang="es-ES" baseline="0" dirty="0" err="1"/>
              <a:t>extrapolation</a:t>
            </a:r>
            <a:r>
              <a:rPr lang="es-ES" baseline="0" dirty="0"/>
              <a:t> can be done to </a:t>
            </a:r>
            <a:r>
              <a:rPr lang="es-ES" baseline="0" dirty="0" err="1"/>
              <a:t>predict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</a:t>
            </a:r>
            <a:r>
              <a:rPr lang="es-ES" baseline="0" dirty="0" err="1"/>
              <a:t>remaining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considering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reaction</a:t>
            </a:r>
            <a:r>
              <a:rPr lang="es-ES" baseline="0" dirty="0"/>
              <a:t> time of </a:t>
            </a:r>
            <a:r>
              <a:rPr lang="es-ES" baseline="0" dirty="0" err="1"/>
              <a:t>the</a:t>
            </a:r>
            <a:r>
              <a:rPr lang="es-ES" baseline="0" dirty="0"/>
              <a:t> script to </a:t>
            </a:r>
            <a:r>
              <a:rPr lang="es-ES" baseline="0" dirty="0" err="1"/>
              <a:t>take</a:t>
            </a:r>
            <a:r>
              <a:rPr lang="es-ES" baseline="0" dirty="0"/>
              <a:t> control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time to stop </a:t>
            </a:r>
            <a:r>
              <a:rPr lang="es-ES" baseline="0" dirty="0" err="1"/>
              <a:t>the</a:t>
            </a:r>
            <a:r>
              <a:rPr lang="es-ES" baseline="0" dirty="0"/>
              <a:t> UAV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and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margin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r>
              <a:rPr lang="es-ES" baseline="0" dirty="0"/>
              <a:t>, I </a:t>
            </a:r>
            <a:r>
              <a:rPr lang="es-ES" baseline="0" dirty="0" err="1"/>
              <a:t>claim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scenario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unsafe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, </a:t>
            </a:r>
            <a:r>
              <a:rPr lang="es-ES" baseline="0" dirty="0" err="1"/>
              <a:t>defined</a:t>
            </a:r>
            <a:r>
              <a:rPr lang="es-ES" baseline="0" dirty="0"/>
              <a:t>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smaller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0.</a:t>
            </a:r>
          </a:p>
          <a:p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UAV has </a:t>
            </a:r>
            <a:r>
              <a:rPr lang="es-ES" baseline="0" dirty="0" err="1"/>
              <a:t>less</a:t>
            </a:r>
            <a:r>
              <a:rPr lang="es-ES" baseline="0" dirty="0"/>
              <a:t> time to stop and </a:t>
            </a:r>
            <a:r>
              <a:rPr lang="es-ES" baseline="0" dirty="0" err="1"/>
              <a:t>prevent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available</a:t>
            </a:r>
            <a:r>
              <a:rPr lang="es-ES" baseline="0" dirty="0"/>
              <a:t> time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Hence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manouvre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triggered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stage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 as a </a:t>
            </a:r>
            <a:r>
              <a:rPr lang="es-ES" baseline="0" dirty="0" err="1"/>
              <a:t>proof</a:t>
            </a:r>
            <a:r>
              <a:rPr lang="es-ES" baseline="0" dirty="0"/>
              <a:t> of concept.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enough</a:t>
            </a:r>
            <a:r>
              <a:rPr lang="es-ES" baseline="0" dirty="0"/>
              <a:t> to </a:t>
            </a:r>
            <a:r>
              <a:rPr lang="es-ES" baseline="0" dirty="0" err="1"/>
              <a:t>avoid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endParaRPr lang="es-ES" baseline="0" dirty="0"/>
          </a:p>
          <a:p>
            <a:r>
              <a:rPr lang="es-ES" baseline="0" dirty="0"/>
              <a:t>Great chance of </a:t>
            </a:r>
            <a:r>
              <a:rPr lang="es-ES" baseline="0" dirty="0" err="1"/>
              <a:t>improvement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sophisticated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techniques</a:t>
            </a:r>
            <a:endParaRPr lang="es-ES" baseline="0" dirty="0"/>
          </a:p>
          <a:p>
            <a:r>
              <a:rPr lang="es-ES" baseline="0" dirty="0" err="1"/>
              <a:t>Concepts</a:t>
            </a:r>
            <a:r>
              <a:rPr lang="es-ES" baseline="0" dirty="0"/>
              <a:t> of </a:t>
            </a:r>
            <a:r>
              <a:rPr lang="es-ES" baseline="0" dirty="0" err="1"/>
              <a:t>navigation</a:t>
            </a:r>
            <a:r>
              <a:rPr lang="es-ES" baseline="0" dirty="0"/>
              <a:t> and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planning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/>
              <a:t>incorporated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to </a:t>
            </a:r>
            <a:r>
              <a:rPr lang="es-ES" baseline="0" dirty="0" err="1"/>
              <a:t>ensure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meets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  <a:p>
            <a:r>
              <a:rPr lang="es-ES" baseline="0" dirty="0"/>
              <a:t>Of </a:t>
            </a:r>
            <a:r>
              <a:rPr lang="es-ES" baseline="0" dirty="0" err="1"/>
              <a:t>course</a:t>
            </a:r>
            <a:r>
              <a:rPr lang="es-ES" baseline="0" dirty="0"/>
              <a:t>,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and </a:t>
            </a:r>
            <a:r>
              <a:rPr lang="es-ES" baseline="0" dirty="0" err="1"/>
              <a:t>subsystems</a:t>
            </a:r>
            <a:r>
              <a:rPr lang="es-ES" baseline="0" dirty="0"/>
              <a:t> </a:t>
            </a:r>
            <a:r>
              <a:rPr lang="es-ES" baseline="0" dirty="0" err="1"/>
              <a:t>should</a:t>
            </a:r>
            <a:r>
              <a:rPr lang="es-ES" baseline="0" dirty="0"/>
              <a:t> be </a:t>
            </a:r>
            <a:r>
              <a:rPr lang="es-ES" baseline="0" dirty="0" err="1"/>
              <a:t>tested</a:t>
            </a:r>
            <a:r>
              <a:rPr lang="es-ES" baseline="0" dirty="0"/>
              <a:t> </a:t>
            </a:r>
            <a:r>
              <a:rPr lang="es-ES" baseline="0" dirty="0" err="1"/>
              <a:t>thoroughly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1st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done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: </a:t>
            </a:r>
            <a:r>
              <a:rPr lang="es-ES" baseline="0" dirty="0" err="1"/>
              <a:t>sensors</a:t>
            </a:r>
            <a:r>
              <a:rPr lang="es-ES" baseline="0" dirty="0"/>
              <a:t>, </a:t>
            </a:r>
            <a:r>
              <a:rPr lang="es-ES" baseline="0" dirty="0" err="1"/>
              <a:t>connections</a:t>
            </a:r>
            <a:r>
              <a:rPr lang="es-ES" baseline="0" dirty="0"/>
              <a:t>, software, and </a:t>
            </a:r>
            <a:r>
              <a:rPr lang="es-ES" baseline="0" dirty="0" err="1"/>
              <a:t>the</a:t>
            </a:r>
            <a:r>
              <a:rPr lang="es-ES" baseline="0" dirty="0"/>
              <a:t> final </a:t>
            </a:r>
            <a:r>
              <a:rPr lang="es-ES" baseline="0" dirty="0" err="1"/>
              <a:t>prototype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test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mostly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in </a:t>
            </a:r>
            <a:r>
              <a:rPr lang="es-ES" baseline="0" dirty="0" err="1"/>
              <a:t>parallel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, </a:t>
            </a:r>
            <a:r>
              <a:rPr lang="es-ES" baseline="0" dirty="0" err="1"/>
              <a:t>influencing</a:t>
            </a:r>
            <a:r>
              <a:rPr lang="es-ES" baseline="0" dirty="0"/>
              <a:t> in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sake of time,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OCAS </a:t>
            </a:r>
            <a:r>
              <a:rPr lang="es-ES" baseline="0" dirty="0" err="1"/>
              <a:t>tests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rest</a:t>
            </a:r>
            <a:r>
              <a:rPr lang="es-ES" baseline="0" dirty="0"/>
              <a:t> can be </a:t>
            </a:r>
            <a:r>
              <a:rPr lang="es-ES" baseline="0" dirty="0" err="1"/>
              <a:t>found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consists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Fly</a:t>
            </a:r>
            <a:r>
              <a:rPr lang="es-ES" baseline="0" dirty="0"/>
              <a:t> F450 </a:t>
            </a:r>
            <a:r>
              <a:rPr lang="es-ES" baseline="0" dirty="0" err="1"/>
              <a:t>frame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modifications</a:t>
            </a:r>
            <a:r>
              <a:rPr lang="es-ES" baseline="0" dirty="0"/>
              <a:t> to </a:t>
            </a:r>
            <a:r>
              <a:rPr lang="es-ES" baseline="0" dirty="0" err="1"/>
              <a:t>allocate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3 </a:t>
            </a:r>
            <a:r>
              <a:rPr lang="es-ES" baseline="0" dirty="0" err="1"/>
              <a:t>different</a:t>
            </a:r>
            <a:r>
              <a:rPr lang="es-ES" baseline="0" dirty="0"/>
              <a:t> log files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altitude</a:t>
            </a:r>
            <a:r>
              <a:rPr lang="es-ES" baseline="0" dirty="0"/>
              <a:t> and position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modes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script log, </a:t>
            </a:r>
            <a:r>
              <a:rPr lang="es-ES" baseline="0" dirty="0" err="1"/>
              <a:t>the</a:t>
            </a:r>
            <a:r>
              <a:rPr lang="es-ES" baseline="0" dirty="0"/>
              <a:t> sensor </a:t>
            </a:r>
            <a:r>
              <a:rPr lang="es-ES" baseline="0" dirty="0" err="1"/>
              <a:t>events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Explanation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20/09/2016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20/09/2016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20/09/2016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20/09/2016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20/09/2016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20/09/2016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20/09/2016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criteria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onboard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loiter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coverage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frontally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crossed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5" y="2099730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1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2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</TotalTime>
  <Words>2414</Words>
  <Application>Microsoft Office PowerPoint</Application>
  <PresentationFormat>Presentación en pantalla (4:3)</PresentationFormat>
  <Paragraphs>415</Paragraphs>
  <Slides>50</Slides>
  <Notes>50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111</cp:revision>
  <dcterms:created xsi:type="dcterms:W3CDTF">2016-09-11T09:33:42Z</dcterms:created>
  <dcterms:modified xsi:type="dcterms:W3CDTF">2016-09-20T21:38:24Z</dcterms:modified>
</cp:coreProperties>
</file>